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97">
          <p15:clr>
            <a:srgbClr val="A4A3A4"/>
          </p15:clr>
        </p15:guide>
        <p15:guide id="2" pos="38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79" autoAdjust="0"/>
    <p:restoredTop sz="94660"/>
  </p:normalViewPr>
  <p:slideViewPr>
    <p:cSldViewPr snapToGrid="0">
      <p:cViewPr>
        <p:scale>
          <a:sx n="110" d="100"/>
          <a:sy n="110" d="100"/>
        </p:scale>
        <p:origin x="-306" y="-1008"/>
      </p:cViewPr>
      <p:guideLst>
        <p:guide orient="horz" pos="4197"/>
        <p:guide pos="38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27/02/2019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27/02/2019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27/02/2019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165459" y="58622"/>
            <a:ext cx="9891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 </a:t>
            </a:r>
          </a:p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REGISTRO DE </a:t>
            </a:r>
            <a:r>
              <a:rPr lang="es-MX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FICHAS DE </a:t>
            </a:r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ASPIRANTES A NUEVO INGRESO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413379" y="1653180"/>
            <a:ext cx="2344738" cy="33837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CALENDARIO ESCOLAR</a:t>
            </a:r>
          </a:p>
          <a:p>
            <a:pPr marL="228600" indent="-2286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SISTEMA INTEGRAL DE INFORMACIÓN SII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007935" y="1174603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621191" y="1066695"/>
            <a:ext cx="4980171" cy="6751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Recursos humanos, financieros, materiales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523262" y="757115"/>
            <a:ext cx="117602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883580" y="2004935"/>
            <a:ext cx="4569489" cy="39778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EL JEFE DEL DEPARTAMENTO DE SERVICIOS ESCOLARES SE REUNE CON DESARROLLO ACADEMICO Y COMUNICACIÓN Y DIFUSIÓN PARA DEFINIR LAS ACTIVIDADES DEL PROCESO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PUBLICACIÓN DE CALENDARIO POR PARTE DEL DEPARTAMENTO DE COMUNICACIÓN Y DIFUSIÓN DEL PROCESO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ACCESO EN LINEA DEL ASPIRANTE PARA REALIZAR SU 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REGISTRO (centro de computo administrativo)</a:t>
            </a:r>
            <a:endParaRPr lang="es-MX" sz="9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MONITOREO DEL REGISTRO DE ASPIRANTES (centro de computo administrativo)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RELACION DE ASPIRANTES CON PAGO REALIZADO EN EL BANCO 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(centro de computo administrativo)</a:t>
            </a:r>
            <a:endParaRPr lang="es-MX" sz="9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ENVIO VIA CORREO ELECTRÓNICO DE DOCUMENTO QUE CONTIENE NUMERO DE FICHA, AULA Y HORA DE EXAMEN Y EL LINK PARA REALIZAR ENCUESTA DE CENEVAL 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MONITOREO DE GENERACION DE PASE AL EXAMEN CENEVAL</a:t>
            </a: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EL </a:t>
            </a: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ESTUDIANTE GENERA E IMPRIME SU PASE A CENEVAL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s-MX" sz="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6582224" y="1667478"/>
            <a:ext cx="1069844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965283" y="6269007"/>
            <a:ext cx="4605136" cy="4903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smtClean="0">
                <a:ea typeface="Calibri" panose="020F0502020204030204" pitchFamily="34" charset="0"/>
                <a:cs typeface="Times New Roman" panose="02020603050405020304" pitchFamily="18" charset="0"/>
              </a:rPr>
              <a:t>98</a:t>
            </a:r>
            <a:r>
              <a:rPr lang="es-MX" sz="110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% 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SOLICITUDES DE ASPIRANTES DEBIDAMENTE REQUISITADAS REGISTRADAS CON SU FICHA GENERADA Y PASE A EXAMEN</a:t>
            </a:r>
          </a:p>
          <a:p>
            <a:pPr marL="228600" indent="-22860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6168324" y="5917293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157177" y="1828800"/>
            <a:ext cx="2535250" cy="29814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FORMATO DE FICHA CORRESPONDIENTE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PASE A EXAMEN CENEVAL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LISTAS DE ASPIRANTES POR AULA</a:t>
            </a: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0020252" y="1174603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413378" y="5299771"/>
            <a:ext cx="2862178" cy="13609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REGISTRO INCOMPLETO O INCORRECTO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9157177" y="5307172"/>
            <a:ext cx="2413591" cy="13535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CAPTAR MENOR NUMERO DE SOLICITUDES DE ASPIRANTES</a:t>
            </a:r>
          </a:p>
          <a:p>
            <a:pPr marL="228600" indent="-228600" algn="ctr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 ESTUDIANTE PIERDA EL DERECHO A EXAMEN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3710522" y="1675958"/>
            <a:ext cx="138663" cy="427613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5692589" y="5917293"/>
            <a:ext cx="185697" cy="452968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8330602" y="3530778"/>
            <a:ext cx="757787" cy="161784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774078" y="3547674"/>
            <a:ext cx="1109502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Multidocumento 34"/>
          <p:cNvSpPr/>
          <p:nvPr/>
        </p:nvSpPr>
        <p:spPr>
          <a:xfrm>
            <a:off x="2560487" y="4348917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Multidocumento 34"/>
          <p:cNvSpPr/>
          <p:nvPr/>
        </p:nvSpPr>
        <p:spPr>
          <a:xfrm>
            <a:off x="7907212" y="5595783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Multidocumento 34"/>
          <p:cNvSpPr/>
          <p:nvPr/>
        </p:nvSpPr>
        <p:spPr>
          <a:xfrm>
            <a:off x="11096822" y="4847225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CuadroTexto 2"/>
          <p:cNvSpPr txBox="1"/>
          <p:nvPr/>
        </p:nvSpPr>
        <p:spPr>
          <a:xfrm>
            <a:off x="8781535" y="189470"/>
            <a:ext cx="31303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Versión 1.0 21 de Febrero del 2019</a:t>
            </a:r>
          </a:p>
          <a:p>
            <a:r>
              <a:rPr lang="es-MX" sz="1200" dirty="0" smtClean="0"/>
              <a:t>Elaborado por: M.S.I. </a:t>
            </a:r>
            <a:r>
              <a:rPr lang="es-MX" sz="1200" dirty="0" err="1" smtClean="0"/>
              <a:t>Bettina</a:t>
            </a:r>
            <a:r>
              <a:rPr lang="es-MX" sz="1200" dirty="0" smtClean="0"/>
              <a:t> </a:t>
            </a:r>
            <a:r>
              <a:rPr lang="es-MX" sz="1200" dirty="0" err="1" smtClean="0"/>
              <a:t>SantaCruz</a:t>
            </a:r>
            <a:r>
              <a:rPr lang="es-MX" sz="1200" dirty="0" smtClean="0"/>
              <a:t> </a:t>
            </a:r>
            <a:r>
              <a:rPr lang="es-MX" sz="1200" dirty="0" err="1" smtClean="0"/>
              <a:t>Welsh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2007</TotalTime>
  <Words>196</Words>
  <Application>Microsoft Office PowerPoint</Application>
  <PresentationFormat>Panorámica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laptop_dell</cp:lastModifiedBy>
  <cp:revision>46</cp:revision>
  <dcterms:created xsi:type="dcterms:W3CDTF">2017-10-05T18:52:50Z</dcterms:created>
  <dcterms:modified xsi:type="dcterms:W3CDTF">2019-02-28T01:57:21Z</dcterms:modified>
</cp:coreProperties>
</file>